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27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0242" name="Shape 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4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8674" name="Shape 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3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2290" name="Shape 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0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4338" name="Shape 4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47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6386" name="Shape 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4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8434" name="Shape 5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60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0482" name="Shape 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67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2530" name="Shape 6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72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4578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8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6626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G9dw7SeW6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ahU5X1PVPH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v.com/videos/news/746197/demi-lovato-stay-strong-finding-a-bigger-purpose.j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3"/>
          <p:cNvSpPr>
            <a:spLocks noChangeArrowheads="1"/>
          </p:cNvSpPr>
          <p:nvPr/>
        </p:nvSpPr>
        <p:spPr bwMode="auto">
          <a:xfrm>
            <a:off x="0" y="0"/>
            <a:ext cx="5178425" cy="34115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Shape 24"/>
          <p:cNvSpPr txBox="1">
            <a:spLocks noGrp="1"/>
          </p:cNvSpPr>
          <p:nvPr>
            <p:ph type="ctrTitle"/>
          </p:nvPr>
        </p:nvSpPr>
        <p:spPr>
          <a:xfrm>
            <a:off x="-942975" y="3271838"/>
            <a:ext cx="7772400" cy="15462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Demi Lovato</a:t>
            </a:r>
          </a:p>
        </p:txBody>
      </p:sp>
      <p:sp>
        <p:nvSpPr>
          <p:cNvPr id="9220" name="Shape 25"/>
          <p:cNvSpPr>
            <a:spLocks noChangeArrowheads="1"/>
          </p:cNvSpPr>
          <p:nvPr/>
        </p:nvSpPr>
        <p:spPr bwMode="auto">
          <a:xfrm>
            <a:off x="5334000" y="1917700"/>
            <a:ext cx="3810000" cy="49403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81"/>
          <p:cNvSpPr txBox="1">
            <a:spLocks noGrp="1"/>
          </p:cNvSpPr>
          <p:nvPr>
            <p:ph type="title"/>
          </p:nvPr>
        </p:nvSpPr>
        <p:spPr>
          <a:xfrm>
            <a:off x="457200" y="-273050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Work Cited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676275"/>
            <a:ext cx="8229600" cy="4967288"/>
          </a:xfrm>
        </p:spPr>
        <p:txBody>
          <a:bodyPr>
            <a:noAutofit/>
          </a:bodyPr>
          <a:lstStyle/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"DEMI."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Page to Premiere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&lt;http://pagetopremiere.com/2013/05/listen-fire-starter-by-demi-lovato-matches-divergent-eerily-jumping-off-a-moving-train-theres-nothing-more-to-be-afraid-of/&gt;.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Demi Lovato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&lt;http://www.demilovato.com/&gt;.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"Demi Lovato."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Celebrity Photos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&lt;http://celebrityphotos.sheknows.com/celebrity-styles/demi-lovato-looks-fierce-on-jimmy-fallon/&gt;.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"Demi Lovato."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Degrassi Wiki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&lt;http://degrassi.wikia.com/wiki/File:Demi-lovato-girl-long-hair-blonde-pink-beauty-tatto-fashion_large.jpg&gt;.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Demi Lovato Daily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&lt;http://www.demilovatodaily.com/&gt;.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Demi Lovato- Skyscraper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&lt;http://www.youtube.com/watch?v=KG9dw7SeW6o&gt;.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Demi Lovato Vocal Range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&lt;http://www.youtube.com/watch?feature=player_embedded&amp;v=ahU5X1PVPH0&gt;.</a:t>
            </a:r>
          </a:p>
          <a:p>
            <a:pPr marL="342900" indent="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Finding a Bigger Purpose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MTV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&lt;http://www.mtv.com/videos/news/746197/demi-lovato-stay-strong-finding-a-bigger-purpose.jhtml#id=1680480&gt;.</a:t>
            </a:r>
          </a:p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  <a:defRPr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"Here We Go Again."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Star Doll Tutorials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N.p., n.d. Web. 24 May 2013. &lt;http://stardolltutorials.wordpress.com/2010/08/26/demi-lovato-makeup-tutorial-from-%E2%80%9Chere-we-go-again%E2%80%9D/&gt;.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  <a:defRPr/>
            </a:pPr>
            <a:endParaRPr sz="3000"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Early Life</a:t>
            </a:r>
          </a:p>
        </p:txBody>
      </p:sp>
      <p:sp>
        <p:nvSpPr>
          <p:cNvPr id="11267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Born August 20,1992.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Lived with mom, Dallas and Madison.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Bullied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Barney and Friends age of 10.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Acting Career</a:t>
            </a:r>
          </a:p>
        </p:txBody>
      </p:sp>
      <p:sp>
        <p:nvSpPr>
          <p:cNvPr id="13315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As the Bell Rings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Camp Rock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Sonny with a Chance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Princess Protection Program</a:t>
            </a:r>
          </a:p>
        </p:txBody>
      </p:sp>
      <p:sp>
        <p:nvSpPr>
          <p:cNvPr id="13316" name="Shape 38"/>
          <p:cNvSpPr>
            <a:spLocks noChangeArrowheads="1"/>
          </p:cNvSpPr>
          <p:nvPr/>
        </p:nvSpPr>
        <p:spPr bwMode="auto">
          <a:xfrm>
            <a:off x="5735638" y="1417638"/>
            <a:ext cx="3008312" cy="45497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Rehab</a:t>
            </a:r>
          </a:p>
        </p:txBody>
      </p:sp>
      <p:sp>
        <p:nvSpPr>
          <p:cNvPr id="15363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Second album.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Depression, self harm, bulimia, anorexia and bipolar disorder.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-Checked out in January 2011.</a:t>
            </a:r>
          </a:p>
        </p:txBody>
      </p:sp>
      <p:sp>
        <p:nvSpPr>
          <p:cNvPr id="15364" name="Shape 45"/>
          <p:cNvSpPr>
            <a:spLocks noChangeArrowheads="1"/>
          </p:cNvSpPr>
          <p:nvPr/>
        </p:nvSpPr>
        <p:spPr bwMode="auto">
          <a:xfrm>
            <a:off x="5780088" y="3413125"/>
            <a:ext cx="3052762" cy="30337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Unbroken</a:t>
            </a:r>
          </a:p>
        </p:txBody>
      </p:sp>
      <p:sp>
        <p:nvSpPr>
          <p:cNvPr id="1741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X Factor judge.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Third album Unbroken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Newest album DEMI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</p:txBody>
      </p:sp>
      <p:sp>
        <p:nvSpPr>
          <p:cNvPr id="17412" name="Shape 52"/>
          <p:cNvSpPr>
            <a:spLocks noChangeArrowheads="1"/>
          </p:cNvSpPr>
          <p:nvPr/>
        </p:nvSpPr>
        <p:spPr bwMode="auto">
          <a:xfrm>
            <a:off x="4381500" y="3235325"/>
            <a:ext cx="4762500" cy="35623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Video Clip</a:t>
            </a:r>
          </a:p>
        </p:txBody>
      </p:sp>
      <p:sp>
        <p:nvSpPr>
          <p:cNvPr id="19459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6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http://www.youtube.com/watch?v=KG9dw7SeW6o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7E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6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Extra Information</a:t>
            </a:r>
          </a:p>
        </p:txBody>
      </p:sp>
      <p:sp>
        <p:nvSpPr>
          <p:cNvPr id="21507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Against Bullying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Stay Strong tatoos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- 3 octave vocal range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-</a:t>
            </a:r>
            <a:r>
              <a:rPr lang="en-US" sz="18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http://www.youtube.com/watch?feature=player_embedded&amp;v=ahU5X1PVPH0</a:t>
            </a:r>
          </a:p>
        </p:txBody>
      </p:sp>
      <p:sp>
        <p:nvSpPr>
          <p:cNvPr id="21508" name="Shape 65"/>
          <p:cNvSpPr>
            <a:spLocks noChangeArrowheads="1"/>
          </p:cNvSpPr>
          <p:nvPr/>
        </p:nvSpPr>
        <p:spPr bwMode="auto">
          <a:xfrm>
            <a:off x="5648325" y="1417638"/>
            <a:ext cx="2857500" cy="28575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70"/>
          <p:cNvSpPr txBox="1">
            <a:spLocks noGrp="1"/>
          </p:cNvSpPr>
          <p:nvPr>
            <p:ph type="body" idx="1"/>
          </p:nvPr>
        </p:nvSpPr>
        <p:spPr>
          <a:xfrm>
            <a:off x="457200" y="250825"/>
            <a:ext cx="8229600" cy="4967288"/>
          </a:xfrm>
        </p:spPr>
        <p:txBody>
          <a:bodyPr/>
          <a:lstStyle/>
          <a:p>
            <a:pPr marL="342900" indent="-342900" algn="ctr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
Video Clip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24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http://www.mtv.com/videos/news/746197/demi-lovato-stay-strong-finding-a-bigger-purpose.jhtml#id=1680480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Questions</a:t>
            </a:r>
          </a:p>
        </p:txBody>
      </p:sp>
      <p:sp>
        <p:nvSpPr>
          <p:cNvPr id="25603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1. Do you think Demi Lovato is a good role model? Explain your answer.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2. Why do you think people judge her because of her struggles?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n-U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n-US" sz="3000" smtClean="0">
                <a:latin typeface="Arial" charset="0"/>
                <a:cs typeface="Arial" charset="0"/>
              </a:rPr>
              <a:t>3. If Demi never told the public her story how would it affect the world?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PresentationFormat>On-screen Show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Demi Lovato</vt:lpstr>
      <vt:lpstr>Early Life</vt:lpstr>
      <vt:lpstr>Acting Career</vt:lpstr>
      <vt:lpstr>Rehab</vt:lpstr>
      <vt:lpstr>Unbroken</vt:lpstr>
      <vt:lpstr>Video Clip</vt:lpstr>
      <vt:lpstr>Extra Information</vt:lpstr>
      <vt:lpstr>Slide 8</vt:lpstr>
      <vt:lpstr>Questions</vt:lpstr>
      <vt:lpstr>Work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Demi Lovato</dc:title>
  <cp:lastModifiedBy>Peter Bennett</cp:lastModifiedBy>
  <cp:revision>1</cp:revision>
  <dcterms:modified xsi:type="dcterms:W3CDTF">2013-06-17T05:31:47Z</dcterms:modified>
</cp:coreProperties>
</file>